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64DB8-9E09-43C9-96FC-00F26BE7A707}" v="52" dt="2020-03-18T12:05:07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79523" autoAdjust="0"/>
  </p:normalViewPr>
  <p:slideViewPr>
    <p:cSldViewPr snapToGrid="0">
      <p:cViewPr varScale="1">
        <p:scale>
          <a:sx n="50" d="100"/>
          <a:sy n="50" d="100"/>
        </p:scale>
        <p:origin x="12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van der Meulen" userId="5f6fece0-aa25-454e-9b4e-378a81544726" providerId="ADAL" clId="{E4264DB8-9E09-43C9-96FC-00F26BE7A707}"/>
    <pc:docChg chg="undo custSel mod addSld delSld modSld">
      <pc:chgData name="Yvonne van der Meulen" userId="5f6fece0-aa25-454e-9b4e-378a81544726" providerId="ADAL" clId="{E4264DB8-9E09-43C9-96FC-00F26BE7A707}" dt="2020-03-18T12:06:38.597" v="1931" actId="20577"/>
      <pc:docMkLst>
        <pc:docMk/>
      </pc:docMkLst>
      <pc:sldChg chg="modSp">
        <pc:chgData name="Yvonne van der Meulen" userId="5f6fece0-aa25-454e-9b4e-378a81544726" providerId="ADAL" clId="{E4264DB8-9E09-43C9-96FC-00F26BE7A707}" dt="2020-03-18T12:01:06.112" v="1560" actId="27636"/>
        <pc:sldMkLst>
          <pc:docMk/>
          <pc:sldMk cId="2737175800" sldId="259"/>
        </pc:sldMkLst>
        <pc:spChg chg="mod">
          <ac:chgData name="Yvonne van der Meulen" userId="5f6fece0-aa25-454e-9b4e-378a81544726" providerId="ADAL" clId="{E4264DB8-9E09-43C9-96FC-00F26BE7A707}" dt="2020-03-18T12:01:06.112" v="1560" actId="27636"/>
          <ac:spMkLst>
            <pc:docMk/>
            <pc:sldMk cId="2737175800" sldId="259"/>
            <ac:spMk id="3" creationId="{CB1EA0CD-0522-41BD-AFC8-11EF52012E5E}"/>
          </ac:spMkLst>
        </pc:spChg>
      </pc:sldChg>
      <pc:sldChg chg="addSp delSp modSp">
        <pc:chgData name="Yvonne van der Meulen" userId="5f6fece0-aa25-454e-9b4e-378a81544726" providerId="ADAL" clId="{E4264DB8-9E09-43C9-96FC-00F26BE7A707}" dt="2020-03-18T11:34:44.372" v="56" actId="207"/>
        <pc:sldMkLst>
          <pc:docMk/>
          <pc:sldMk cId="3563617370" sldId="266"/>
        </pc:sldMkLst>
        <pc:spChg chg="mod">
          <ac:chgData name="Yvonne van der Meulen" userId="5f6fece0-aa25-454e-9b4e-378a81544726" providerId="ADAL" clId="{E4264DB8-9E09-43C9-96FC-00F26BE7A707}" dt="2020-03-18T11:33:05.221" v="48" actId="26606"/>
          <ac:spMkLst>
            <pc:docMk/>
            <pc:sldMk cId="3563617370" sldId="266"/>
            <ac:spMk id="2" creationId="{EB4A9F35-6DB9-426C-A30A-695AE5DD6D3B}"/>
          </ac:spMkLst>
        </pc:spChg>
        <pc:spChg chg="mod">
          <ac:chgData name="Yvonne van der Meulen" userId="5f6fece0-aa25-454e-9b4e-378a81544726" providerId="ADAL" clId="{E4264DB8-9E09-43C9-96FC-00F26BE7A707}" dt="2020-03-18T11:34:44.372" v="56" actId="207"/>
          <ac:spMkLst>
            <pc:docMk/>
            <pc:sldMk cId="3563617370" sldId="266"/>
            <ac:spMk id="3" creationId="{1339E92F-5131-4A7F-ADBD-D64FB19C3D47}"/>
          </ac:spMkLst>
        </pc:spChg>
        <pc:spChg chg="add del mod">
          <ac:chgData name="Yvonne van der Meulen" userId="5f6fece0-aa25-454e-9b4e-378a81544726" providerId="ADAL" clId="{E4264DB8-9E09-43C9-96FC-00F26BE7A707}" dt="2020-03-18T11:33:22.019" v="49" actId="207"/>
          <ac:spMkLst>
            <pc:docMk/>
            <pc:sldMk cId="3563617370" sldId="266"/>
            <ac:spMk id="71" creationId="{49E08AF5-3E90-4033-8EC2-5D18E03DFBF3}"/>
          </ac:spMkLst>
        </pc:spChg>
        <pc:spChg chg="add del">
          <ac:chgData name="Yvonne van der Meulen" userId="5f6fece0-aa25-454e-9b4e-378a81544726" providerId="ADAL" clId="{E4264DB8-9E09-43C9-96FC-00F26BE7A707}" dt="2020-03-18T11:33:05.221" v="48" actId="26606"/>
          <ac:spMkLst>
            <pc:docMk/>
            <pc:sldMk cId="3563617370" sldId="266"/>
            <ac:spMk id="135" creationId="{49E08AF5-3E90-4033-8EC2-5D18E03DFBF3}"/>
          </ac:spMkLst>
        </pc:spChg>
        <pc:cxnChg chg="add del mod">
          <ac:chgData name="Yvonne van der Meulen" userId="5f6fece0-aa25-454e-9b4e-378a81544726" providerId="ADAL" clId="{E4264DB8-9E09-43C9-96FC-00F26BE7A707}" dt="2020-03-18T11:33:22.019" v="49" actId="207"/>
          <ac:cxnSpMkLst>
            <pc:docMk/>
            <pc:sldMk cId="3563617370" sldId="266"/>
            <ac:cxnSpMk id="73" creationId="{6F171EE2-1899-4B71-B6F6-B7A0050CC9F2}"/>
          </ac:cxnSpMkLst>
        </pc:cxnChg>
        <pc:cxnChg chg="add del">
          <ac:chgData name="Yvonne van der Meulen" userId="5f6fece0-aa25-454e-9b4e-378a81544726" providerId="ADAL" clId="{E4264DB8-9E09-43C9-96FC-00F26BE7A707}" dt="2020-03-18T11:33:05.221" v="48" actId="26606"/>
          <ac:cxnSpMkLst>
            <pc:docMk/>
            <pc:sldMk cId="3563617370" sldId="266"/>
            <ac:cxnSpMk id="137" creationId="{6F171EE2-1899-4B71-B6F6-B7A0050CC9F2}"/>
          </ac:cxnSpMkLst>
        </pc:cxnChg>
      </pc:sldChg>
      <pc:sldChg chg="addSp delSp modSp add mod setBg setClrOvrMap">
        <pc:chgData name="Yvonne van der Meulen" userId="5f6fece0-aa25-454e-9b4e-378a81544726" providerId="ADAL" clId="{E4264DB8-9E09-43C9-96FC-00F26BE7A707}" dt="2020-03-18T11:42:06.992" v="385" actId="20577"/>
        <pc:sldMkLst>
          <pc:docMk/>
          <pc:sldMk cId="4103506990" sldId="267"/>
        </pc:sldMkLst>
        <pc:spChg chg="mod">
          <ac:chgData name="Yvonne van der Meulen" userId="5f6fece0-aa25-454e-9b4e-378a81544726" providerId="ADAL" clId="{E4264DB8-9E09-43C9-96FC-00F26BE7A707}" dt="2020-03-18T11:42:01.232" v="372" actId="255"/>
          <ac:spMkLst>
            <pc:docMk/>
            <pc:sldMk cId="4103506990" sldId="267"/>
            <ac:spMk id="2" creationId="{3824522A-D52C-4479-9E1A-6CB4691FFB23}"/>
          </ac:spMkLst>
        </pc:spChg>
        <pc:spChg chg="mod">
          <ac:chgData name="Yvonne van der Meulen" userId="5f6fece0-aa25-454e-9b4e-378a81544726" providerId="ADAL" clId="{E4264DB8-9E09-43C9-96FC-00F26BE7A707}" dt="2020-03-18T11:42:06.992" v="385" actId="20577"/>
          <ac:spMkLst>
            <pc:docMk/>
            <pc:sldMk cId="4103506990" sldId="267"/>
            <ac:spMk id="3" creationId="{2EB68DCC-DB02-4DC2-AF77-2BFEB86143C7}"/>
          </ac:spMkLst>
        </pc:spChg>
        <pc:spChg chg="add del">
          <ac:chgData name="Yvonne van der Meulen" userId="5f6fece0-aa25-454e-9b4e-378a81544726" providerId="ADAL" clId="{E4264DB8-9E09-43C9-96FC-00F26BE7A707}" dt="2020-03-18T11:41:24.201" v="366" actId="26606"/>
          <ac:spMkLst>
            <pc:docMk/>
            <pc:sldMk cId="4103506990" sldId="267"/>
            <ac:spMk id="8" creationId="{39E4C68A-A4A9-48A4-9FF2-D2896B1EA01F}"/>
          </ac:spMkLst>
        </pc:spChg>
        <pc:spChg chg="add del">
          <ac:chgData name="Yvonne van der Meulen" userId="5f6fece0-aa25-454e-9b4e-378a81544726" providerId="ADAL" clId="{E4264DB8-9E09-43C9-96FC-00F26BE7A707}" dt="2020-03-18T11:41:24.201" v="366" actId="26606"/>
          <ac:spMkLst>
            <pc:docMk/>
            <pc:sldMk cId="4103506990" sldId="267"/>
            <ac:spMk id="10" creationId="{E2B9AEA5-52CB-49A6-AF8A-33502F291B91}"/>
          </ac:spMkLst>
        </pc:spChg>
        <pc:spChg chg="add">
          <ac:chgData name="Yvonne van der Meulen" userId="5f6fece0-aa25-454e-9b4e-378a81544726" providerId="ADAL" clId="{E4264DB8-9E09-43C9-96FC-00F26BE7A707}" dt="2020-03-18T11:41:44.877" v="369" actId="26606"/>
          <ac:spMkLst>
            <pc:docMk/>
            <pc:sldMk cId="4103506990" sldId="267"/>
            <ac:spMk id="135" creationId="{B32DC26D-8B9B-4CC1-B3CC-D3EA0FB162CD}"/>
          </ac:spMkLst>
        </pc:spChg>
        <pc:picChg chg="add mod ord">
          <ac:chgData name="Yvonne van der Meulen" userId="5f6fece0-aa25-454e-9b4e-378a81544726" providerId="ADAL" clId="{E4264DB8-9E09-43C9-96FC-00F26BE7A707}" dt="2020-03-18T11:41:55.508" v="371"/>
          <ac:picMkLst>
            <pc:docMk/>
            <pc:sldMk cId="4103506990" sldId="267"/>
            <ac:picMk id="15362" creationId="{18C8FFA8-4084-431F-BEBC-FB92278E96C9}"/>
          </ac:picMkLst>
        </pc:picChg>
        <pc:cxnChg chg="add del">
          <ac:chgData name="Yvonne van der Meulen" userId="5f6fece0-aa25-454e-9b4e-378a81544726" providerId="ADAL" clId="{E4264DB8-9E09-43C9-96FC-00F26BE7A707}" dt="2020-03-18T11:41:44.877" v="369" actId="26606"/>
          <ac:cxnSpMkLst>
            <pc:docMk/>
            <pc:sldMk cId="4103506990" sldId="267"/>
            <ac:cxnSpMk id="71" creationId="{B6B73E4F-8088-4238-BCFD-15C21A18A933}"/>
          </ac:cxnSpMkLst>
        </pc:cxnChg>
        <pc:cxnChg chg="add">
          <ac:chgData name="Yvonne van der Meulen" userId="5f6fece0-aa25-454e-9b4e-378a81544726" providerId="ADAL" clId="{E4264DB8-9E09-43C9-96FC-00F26BE7A707}" dt="2020-03-18T11:41:44.877" v="369" actId="26606"/>
          <ac:cxnSpMkLst>
            <pc:docMk/>
            <pc:sldMk cId="4103506990" sldId="267"/>
            <ac:cxnSpMk id="137" creationId="{FBB7ADC3-53A0-44F2-914A-78CADAF33411}"/>
          </ac:cxnSpMkLst>
        </pc:cxnChg>
      </pc:sldChg>
      <pc:sldChg chg="addSp delSp modSp add del mod setBg setClrOvrMap">
        <pc:chgData name="Yvonne van der Meulen" userId="5f6fece0-aa25-454e-9b4e-378a81544726" providerId="ADAL" clId="{E4264DB8-9E09-43C9-96FC-00F26BE7A707}" dt="2020-03-18T11:36:04.398" v="72" actId="2696"/>
        <pc:sldMkLst>
          <pc:docMk/>
          <pc:sldMk cId="1404022889" sldId="268"/>
        </pc:sldMkLst>
        <pc:spChg chg="del mod">
          <ac:chgData name="Yvonne van der Meulen" userId="5f6fece0-aa25-454e-9b4e-378a81544726" providerId="ADAL" clId="{E4264DB8-9E09-43C9-96FC-00F26BE7A707}" dt="2020-03-18T11:36:00.712" v="70" actId="478"/>
          <ac:spMkLst>
            <pc:docMk/>
            <pc:sldMk cId="1404022889" sldId="268"/>
            <ac:spMk id="2" creationId="{BC3D22DC-5B15-473E-B0E5-27E86FC1008C}"/>
          </ac:spMkLst>
        </pc:spChg>
        <pc:spChg chg="del mod">
          <ac:chgData name="Yvonne van der Meulen" userId="5f6fece0-aa25-454e-9b4e-378a81544726" providerId="ADAL" clId="{E4264DB8-9E09-43C9-96FC-00F26BE7A707}" dt="2020-03-18T11:36:02.208" v="71" actId="478"/>
          <ac:spMkLst>
            <pc:docMk/>
            <pc:sldMk cId="1404022889" sldId="268"/>
            <ac:spMk id="3" creationId="{04C569BE-7D1D-48AC-AD05-F24DE4F123E0}"/>
          </ac:spMkLst>
        </pc:spChg>
        <pc:picChg chg="add del mod ord">
          <ac:chgData name="Yvonne van der Meulen" userId="5f6fece0-aa25-454e-9b4e-378a81544726" providerId="ADAL" clId="{E4264DB8-9E09-43C9-96FC-00F26BE7A707}" dt="2020-03-18T11:35:57.683" v="69" actId="478"/>
          <ac:picMkLst>
            <pc:docMk/>
            <pc:sldMk cId="1404022889" sldId="268"/>
            <ac:picMk id="13314" creationId="{5DE59034-AC1C-4A3F-8512-5A19852C05B8}"/>
          </ac:picMkLst>
        </pc:picChg>
        <pc:cxnChg chg="add">
          <ac:chgData name="Yvonne van der Meulen" userId="5f6fece0-aa25-454e-9b4e-378a81544726" providerId="ADAL" clId="{E4264DB8-9E09-43C9-96FC-00F26BE7A707}" dt="2020-03-18T11:35:54.519" v="68" actId="26606"/>
          <ac:cxnSpMkLst>
            <pc:docMk/>
            <pc:sldMk cId="1404022889" sldId="268"/>
            <ac:cxnSpMk id="71" creationId="{2C1F6092-7151-4260-936B-DFFA3C1BC615}"/>
          </ac:cxnSpMkLst>
        </pc:cxnChg>
      </pc:sldChg>
      <pc:sldChg chg="addSp delSp modSp add mod setBg">
        <pc:chgData name="Yvonne van der Meulen" userId="5f6fece0-aa25-454e-9b4e-378a81544726" providerId="ADAL" clId="{E4264DB8-9E09-43C9-96FC-00F26BE7A707}" dt="2020-03-18T11:40:25.073" v="345" actId="207"/>
        <pc:sldMkLst>
          <pc:docMk/>
          <pc:sldMk cId="1577124022" sldId="268"/>
        </pc:sldMkLst>
        <pc:spChg chg="del">
          <ac:chgData name="Yvonne van der Meulen" userId="5f6fece0-aa25-454e-9b4e-378a81544726" providerId="ADAL" clId="{E4264DB8-9E09-43C9-96FC-00F26BE7A707}" dt="2020-03-18T11:36:10.594" v="75" actId="478"/>
          <ac:spMkLst>
            <pc:docMk/>
            <pc:sldMk cId="1577124022" sldId="268"/>
            <ac:spMk id="2" creationId="{C729C595-8987-4CCD-A1B6-003287FB2B2B}"/>
          </ac:spMkLst>
        </pc:spChg>
        <pc:spChg chg="del">
          <ac:chgData name="Yvonne van der Meulen" userId="5f6fece0-aa25-454e-9b4e-378a81544726" providerId="ADAL" clId="{E4264DB8-9E09-43C9-96FC-00F26BE7A707}" dt="2020-03-18T11:36:09.498" v="74" actId="478"/>
          <ac:spMkLst>
            <pc:docMk/>
            <pc:sldMk cId="1577124022" sldId="268"/>
            <ac:spMk id="3" creationId="{883838D3-9669-437E-99A9-E02F38ED25EC}"/>
          </ac:spMkLst>
        </pc:spChg>
        <pc:spChg chg="add mod">
          <ac:chgData name="Yvonne van der Meulen" userId="5f6fece0-aa25-454e-9b4e-378a81544726" providerId="ADAL" clId="{E4264DB8-9E09-43C9-96FC-00F26BE7A707}" dt="2020-03-18T11:40:22.819" v="344" actId="207"/>
          <ac:spMkLst>
            <pc:docMk/>
            <pc:sldMk cId="1577124022" sldId="268"/>
            <ac:spMk id="4" creationId="{C207CC1D-E543-42D7-A254-B400F893B090}"/>
          </ac:spMkLst>
        </pc:spChg>
        <pc:spChg chg="add mod">
          <ac:chgData name="Yvonne van der Meulen" userId="5f6fece0-aa25-454e-9b4e-378a81544726" providerId="ADAL" clId="{E4264DB8-9E09-43C9-96FC-00F26BE7A707}" dt="2020-03-18T11:40:25.073" v="345" actId="207"/>
          <ac:spMkLst>
            <pc:docMk/>
            <pc:sldMk cId="1577124022" sldId="268"/>
            <ac:spMk id="10" creationId="{3A09B948-0634-4FF4-AA3C-FB3D8F0E1370}"/>
          </ac:spMkLst>
        </pc:spChg>
        <pc:spChg chg="add del">
          <ac:chgData name="Yvonne van der Meulen" userId="5f6fece0-aa25-454e-9b4e-378a81544726" providerId="ADAL" clId="{E4264DB8-9E09-43C9-96FC-00F26BE7A707}" dt="2020-03-18T11:36:20.916" v="78" actId="26606"/>
          <ac:spMkLst>
            <pc:docMk/>
            <pc:sldMk cId="1577124022" sldId="268"/>
            <ac:spMk id="71" creationId="{C61657BD-3333-446A-A16A-CBDC77C8E559}"/>
          </ac:spMkLst>
        </pc:spChg>
        <pc:spChg chg="add del">
          <ac:chgData name="Yvonne van der Meulen" userId="5f6fece0-aa25-454e-9b4e-378a81544726" providerId="ADAL" clId="{E4264DB8-9E09-43C9-96FC-00F26BE7A707}" dt="2020-03-18T11:36:20.916" v="78" actId="26606"/>
          <ac:spMkLst>
            <pc:docMk/>
            <pc:sldMk cId="1577124022" sldId="268"/>
            <ac:spMk id="73" creationId="{52CAFF06-4D3A-42A5-8614-B1FA47EA0F6D}"/>
          </ac:spMkLst>
        </pc:spChg>
        <pc:spChg chg="add">
          <ac:chgData name="Yvonne van der Meulen" userId="5f6fece0-aa25-454e-9b4e-378a81544726" providerId="ADAL" clId="{E4264DB8-9E09-43C9-96FC-00F26BE7A707}" dt="2020-03-18T11:36:20.920" v="79" actId="26606"/>
          <ac:spMkLst>
            <pc:docMk/>
            <pc:sldMk cId="1577124022" sldId="268"/>
            <ac:spMk id="14340" creationId="{904C0BC6-B04D-4459-B721-9C030C392739}"/>
          </ac:spMkLst>
        </pc:spChg>
        <pc:spChg chg="add">
          <ac:chgData name="Yvonne van der Meulen" userId="5f6fece0-aa25-454e-9b4e-378a81544726" providerId="ADAL" clId="{E4264DB8-9E09-43C9-96FC-00F26BE7A707}" dt="2020-03-18T11:36:20.920" v="79" actId="26606"/>
          <ac:spMkLst>
            <pc:docMk/>
            <pc:sldMk cId="1577124022" sldId="268"/>
            <ac:spMk id="14341" creationId="{CB2F024E-D853-479C-B5A9-08293A2D7212}"/>
          </ac:spMkLst>
        </pc:spChg>
        <pc:picChg chg="add mod">
          <ac:chgData name="Yvonne van der Meulen" userId="5f6fece0-aa25-454e-9b4e-378a81544726" providerId="ADAL" clId="{E4264DB8-9E09-43C9-96FC-00F26BE7A707}" dt="2020-03-18T11:36:20.920" v="79" actId="26606"/>
          <ac:picMkLst>
            <pc:docMk/>
            <pc:sldMk cId="1577124022" sldId="268"/>
            <ac:picMk id="14338" creationId="{E9371AEF-372F-41D9-930D-5C82CA175A77}"/>
          </ac:picMkLst>
        </pc:picChg>
      </pc:sldChg>
      <pc:sldChg chg="addSp delSp modSp add mod setBg delAnim modAnim">
        <pc:chgData name="Yvonne van der Meulen" userId="5f6fece0-aa25-454e-9b4e-378a81544726" providerId="ADAL" clId="{E4264DB8-9E09-43C9-96FC-00F26BE7A707}" dt="2020-03-18T11:52:24.029" v="1063" actId="207"/>
        <pc:sldMkLst>
          <pc:docMk/>
          <pc:sldMk cId="707631217" sldId="269"/>
        </pc:sldMkLst>
        <pc:spChg chg="mod">
          <ac:chgData name="Yvonne van der Meulen" userId="5f6fece0-aa25-454e-9b4e-378a81544726" providerId="ADAL" clId="{E4264DB8-9E09-43C9-96FC-00F26BE7A707}" dt="2020-03-18T11:44:08.178" v="418" actId="255"/>
          <ac:spMkLst>
            <pc:docMk/>
            <pc:sldMk cId="707631217" sldId="269"/>
            <ac:spMk id="2" creationId="{98886000-9C20-404D-B88F-0BE15FCC7738}"/>
          </ac:spMkLst>
        </pc:spChg>
        <pc:spChg chg="mod">
          <ac:chgData name="Yvonne van der Meulen" userId="5f6fece0-aa25-454e-9b4e-378a81544726" providerId="ADAL" clId="{E4264DB8-9E09-43C9-96FC-00F26BE7A707}" dt="2020-03-18T11:52:24.029" v="1063" actId="207"/>
          <ac:spMkLst>
            <pc:docMk/>
            <pc:sldMk cId="707631217" sldId="269"/>
            <ac:spMk id="3" creationId="{25EFFF34-6C08-4B35-B812-748B160ABB99}"/>
          </ac:spMkLst>
        </pc:spChg>
        <pc:spChg chg="add">
          <ac:chgData name="Yvonne van der Meulen" userId="5f6fece0-aa25-454e-9b4e-378a81544726" providerId="ADAL" clId="{E4264DB8-9E09-43C9-96FC-00F26BE7A707}" dt="2020-03-18T11:43:44.593" v="407" actId="26606"/>
          <ac:spMkLst>
            <pc:docMk/>
            <pc:sldMk cId="707631217" sldId="269"/>
            <ac:spMk id="71" creationId="{49E08AF5-3E90-4033-8EC2-5D18E03DFBF3}"/>
          </ac:spMkLst>
        </pc:spChg>
        <pc:picChg chg="add del mod">
          <ac:chgData name="Yvonne van der Meulen" userId="5f6fece0-aa25-454e-9b4e-378a81544726" providerId="ADAL" clId="{E4264DB8-9E09-43C9-96FC-00F26BE7A707}" dt="2020-03-18T11:52:01.751" v="1059" actId="478"/>
          <ac:picMkLst>
            <pc:docMk/>
            <pc:sldMk cId="707631217" sldId="269"/>
            <ac:picMk id="4" creationId="{DD87C710-A22A-4E7B-996B-3787FB23FC9F}"/>
          </ac:picMkLst>
        </pc:picChg>
        <pc:picChg chg="add mod ord">
          <ac:chgData name="Yvonne van der Meulen" userId="5f6fece0-aa25-454e-9b4e-378a81544726" providerId="ADAL" clId="{E4264DB8-9E09-43C9-96FC-00F26BE7A707}" dt="2020-03-18T11:43:44.593" v="407" actId="26606"/>
          <ac:picMkLst>
            <pc:docMk/>
            <pc:sldMk cId="707631217" sldId="269"/>
            <ac:picMk id="16386" creationId="{7DA81FCF-9C0F-4101-9E32-294F94702C02}"/>
          </ac:picMkLst>
        </pc:picChg>
        <pc:cxnChg chg="add">
          <ac:chgData name="Yvonne van der Meulen" userId="5f6fece0-aa25-454e-9b4e-378a81544726" providerId="ADAL" clId="{E4264DB8-9E09-43C9-96FC-00F26BE7A707}" dt="2020-03-18T11:43:44.593" v="407" actId="26606"/>
          <ac:cxnSpMkLst>
            <pc:docMk/>
            <pc:sldMk cId="707631217" sldId="269"/>
            <ac:cxnSpMk id="73" creationId="{6F171EE2-1899-4B71-B6F6-B7A0050CC9F2}"/>
          </ac:cxnSpMkLst>
        </pc:cxnChg>
      </pc:sldChg>
      <pc:sldChg chg="addSp modSp add mod setBg">
        <pc:chgData name="Yvonne van der Meulen" userId="5f6fece0-aa25-454e-9b4e-378a81544726" providerId="ADAL" clId="{E4264DB8-9E09-43C9-96FC-00F26BE7A707}" dt="2020-03-18T11:59:44.121" v="1539" actId="14100"/>
        <pc:sldMkLst>
          <pc:docMk/>
          <pc:sldMk cId="1560354426" sldId="270"/>
        </pc:sldMkLst>
        <pc:spChg chg="mod">
          <ac:chgData name="Yvonne van der Meulen" userId="5f6fece0-aa25-454e-9b4e-378a81544726" providerId="ADAL" clId="{E4264DB8-9E09-43C9-96FC-00F26BE7A707}" dt="2020-03-18T11:53:30.146" v="1081" actId="255"/>
          <ac:spMkLst>
            <pc:docMk/>
            <pc:sldMk cId="1560354426" sldId="270"/>
            <ac:spMk id="2" creationId="{87E554A4-628D-496A-BBBC-777573DFFA26}"/>
          </ac:spMkLst>
        </pc:spChg>
        <pc:spChg chg="mod">
          <ac:chgData name="Yvonne van der Meulen" userId="5f6fece0-aa25-454e-9b4e-378a81544726" providerId="ADAL" clId="{E4264DB8-9E09-43C9-96FC-00F26BE7A707}" dt="2020-03-18T11:59:44.121" v="1539" actId="14100"/>
          <ac:spMkLst>
            <pc:docMk/>
            <pc:sldMk cId="1560354426" sldId="270"/>
            <ac:spMk id="3" creationId="{35270A19-C3A8-41C9-97DC-A20EF892B61E}"/>
          </ac:spMkLst>
        </pc:spChg>
        <pc:spChg chg="add">
          <ac:chgData name="Yvonne van der Meulen" userId="5f6fece0-aa25-454e-9b4e-378a81544726" providerId="ADAL" clId="{E4264DB8-9E09-43C9-96FC-00F26BE7A707}" dt="2020-03-18T11:53:22.600" v="1080" actId="26606"/>
          <ac:spMkLst>
            <pc:docMk/>
            <pc:sldMk cId="1560354426" sldId="270"/>
            <ac:spMk id="71" creationId="{49E08AF5-3E90-4033-8EC2-5D18E03DFBF3}"/>
          </ac:spMkLst>
        </pc:spChg>
        <pc:picChg chg="add mod ord">
          <ac:chgData name="Yvonne van der Meulen" userId="5f6fece0-aa25-454e-9b4e-378a81544726" providerId="ADAL" clId="{E4264DB8-9E09-43C9-96FC-00F26BE7A707}" dt="2020-03-18T11:53:22.600" v="1080" actId="26606"/>
          <ac:picMkLst>
            <pc:docMk/>
            <pc:sldMk cId="1560354426" sldId="270"/>
            <ac:picMk id="17410" creationId="{4A861A77-D4B7-4333-8ED0-776FEDF9166A}"/>
          </ac:picMkLst>
        </pc:picChg>
        <pc:cxnChg chg="add">
          <ac:chgData name="Yvonne van der Meulen" userId="5f6fece0-aa25-454e-9b4e-378a81544726" providerId="ADAL" clId="{E4264DB8-9E09-43C9-96FC-00F26BE7A707}" dt="2020-03-18T11:53:22.600" v="1080" actId="26606"/>
          <ac:cxnSpMkLst>
            <pc:docMk/>
            <pc:sldMk cId="1560354426" sldId="270"/>
            <ac:cxnSpMk id="73" creationId="{6F171EE2-1899-4B71-B6F6-B7A0050CC9F2}"/>
          </ac:cxnSpMkLst>
        </pc:cxnChg>
      </pc:sldChg>
      <pc:sldChg chg="addSp delSp modSp add mod setBg setClrOvrMap">
        <pc:chgData name="Yvonne van der Meulen" userId="5f6fece0-aa25-454e-9b4e-378a81544726" providerId="ADAL" clId="{E4264DB8-9E09-43C9-96FC-00F26BE7A707}" dt="2020-03-18T12:06:38.597" v="1931" actId="20577"/>
        <pc:sldMkLst>
          <pc:docMk/>
          <pc:sldMk cId="2888316651" sldId="271"/>
        </pc:sldMkLst>
        <pc:spChg chg="mod">
          <ac:chgData name="Yvonne van der Meulen" userId="5f6fece0-aa25-454e-9b4e-378a81544726" providerId="ADAL" clId="{E4264DB8-9E09-43C9-96FC-00F26BE7A707}" dt="2020-03-18T12:04:44.156" v="1841" actId="404"/>
          <ac:spMkLst>
            <pc:docMk/>
            <pc:sldMk cId="2888316651" sldId="271"/>
            <ac:spMk id="2" creationId="{C44318F3-9AF4-467D-BD8E-E76B69037F92}"/>
          </ac:spMkLst>
        </pc:spChg>
        <pc:spChg chg="mod">
          <ac:chgData name="Yvonne van der Meulen" userId="5f6fece0-aa25-454e-9b4e-378a81544726" providerId="ADAL" clId="{E4264DB8-9E09-43C9-96FC-00F26BE7A707}" dt="2020-03-18T12:06:38.597" v="1931" actId="20577"/>
          <ac:spMkLst>
            <pc:docMk/>
            <pc:sldMk cId="2888316651" sldId="271"/>
            <ac:spMk id="3" creationId="{92A452D3-6038-40FC-AE6E-E8D6F1531108}"/>
          </ac:spMkLst>
        </pc:spChg>
        <pc:spChg chg="add del">
          <ac:chgData name="Yvonne van der Meulen" userId="5f6fece0-aa25-454e-9b4e-378a81544726" providerId="ADAL" clId="{E4264DB8-9E09-43C9-96FC-00F26BE7A707}" dt="2020-03-18T12:04:38.154" v="1839" actId="26606"/>
          <ac:spMkLst>
            <pc:docMk/>
            <pc:sldMk cId="2888316651" sldId="271"/>
            <ac:spMk id="71" creationId="{B32DC26D-8B9B-4CC1-B3CC-D3EA0FB162CD}"/>
          </ac:spMkLst>
        </pc:spChg>
        <pc:spChg chg="add">
          <ac:chgData name="Yvonne van der Meulen" userId="5f6fece0-aa25-454e-9b4e-378a81544726" providerId="ADAL" clId="{E4264DB8-9E09-43C9-96FC-00F26BE7A707}" dt="2020-03-18T12:04:38.160" v="1840" actId="26606"/>
          <ac:spMkLst>
            <pc:docMk/>
            <pc:sldMk cId="2888316651" sldId="271"/>
            <ac:spMk id="18436" creationId="{A00D92BF-81D0-4FF2-8513-4AA1A3E47EE6}"/>
          </ac:spMkLst>
        </pc:spChg>
        <pc:picChg chg="add mod ord">
          <ac:chgData name="Yvonne van der Meulen" userId="5f6fece0-aa25-454e-9b4e-378a81544726" providerId="ADAL" clId="{E4264DB8-9E09-43C9-96FC-00F26BE7A707}" dt="2020-03-18T12:04:38.160" v="1840" actId="26606"/>
          <ac:picMkLst>
            <pc:docMk/>
            <pc:sldMk cId="2888316651" sldId="271"/>
            <ac:picMk id="18434" creationId="{9FBCACF8-3193-485C-B763-CFD8CCFDFE80}"/>
          </ac:picMkLst>
        </pc:picChg>
        <pc:cxnChg chg="add del">
          <ac:chgData name="Yvonne van der Meulen" userId="5f6fece0-aa25-454e-9b4e-378a81544726" providerId="ADAL" clId="{E4264DB8-9E09-43C9-96FC-00F26BE7A707}" dt="2020-03-18T12:04:38.154" v="1839" actId="26606"/>
          <ac:cxnSpMkLst>
            <pc:docMk/>
            <pc:sldMk cId="2888316651" sldId="271"/>
            <ac:cxnSpMk id="73" creationId="{FBB7ADC3-53A0-44F2-914A-78CADAF33411}"/>
          </ac:cxnSpMkLst>
        </pc:cxnChg>
        <pc:cxnChg chg="add">
          <ac:chgData name="Yvonne van der Meulen" userId="5f6fece0-aa25-454e-9b4e-378a81544726" providerId="ADAL" clId="{E4264DB8-9E09-43C9-96FC-00F26BE7A707}" dt="2020-03-18T12:04:38.160" v="1840" actId="26606"/>
          <ac:cxnSpMkLst>
            <pc:docMk/>
            <pc:sldMk cId="2888316651" sldId="271"/>
            <ac:cxnSpMk id="18437" creationId="{D7921103-1BF7-497A-81AD-2552D43B80A3}"/>
          </ac:cxnSpMkLst>
        </pc:cxnChg>
      </pc:sldChg>
      <pc:sldChg chg="modSp add del">
        <pc:chgData name="Yvonne van der Meulen" userId="5f6fece0-aa25-454e-9b4e-378a81544726" providerId="ADAL" clId="{E4264DB8-9E09-43C9-96FC-00F26BE7A707}" dt="2020-03-18T12:01:00.362" v="1558" actId="2696"/>
        <pc:sldMkLst>
          <pc:docMk/>
          <pc:sldMk cId="3796750074" sldId="271"/>
        </pc:sldMkLst>
        <pc:spChg chg="mod">
          <ac:chgData name="Yvonne van der Meulen" userId="5f6fece0-aa25-454e-9b4e-378a81544726" providerId="ADAL" clId="{E4264DB8-9E09-43C9-96FC-00F26BE7A707}" dt="2020-03-18T12:00:12.835" v="1557" actId="20577"/>
          <ac:spMkLst>
            <pc:docMk/>
            <pc:sldMk cId="3796750074" sldId="271"/>
            <ac:spMk id="2" creationId="{AB116836-C049-48BC-A90A-1CB42D587A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D748-3C6A-4E48-A651-38C1F585FC6E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1DC5-29FC-4EA3-86C9-FCEF693E11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32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Bijhorende vragen:</a:t>
            </a:r>
          </a:p>
          <a:p>
            <a:pPr marL="228600" indent="-228600">
              <a:buAutoNum type="arabicPeriod"/>
            </a:pPr>
            <a:r>
              <a:rPr lang="nl-NL" dirty="0"/>
              <a:t>Wat is het verschil tussen een stoornis en een handicap?</a:t>
            </a:r>
          </a:p>
          <a:p>
            <a:pPr marL="228600" indent="-228600">
              <a:buAutoNum type="arabicPeriod"/>
            </a:pPr>
            <a:r>
              <a:rPr lang="nl-NL" dirty="0"/>
              <a:t>Waar kan een mens allergisch voor zijn?</a:t>
            </a:r>
          </a:p>
          <a:p>
            <a:pPr marL="228600" indent="-228600">
              <a:buAutoNum type="arabicPeriod"/>
            </a:pPr>
            <a:r>
              <a:rPr lang="nl-NL" dirty="0"/>
              <a:t>Noem 3 veelvoorkomende </a:t>
            </a:r>
            <a:r>
              <a:rPr lang="nl-NL" dirty="0" err="1"/>
              <a:t>SOA’s</a:t>
            </a:r>
            <a:r>
              <a:rPr lang="nl-NL" dirty="0"/>
              <a:t>.</a:t>
            </a:r>
          </a:p>
          <a:p>
            <a:pPr marL="228600" indent="-228600">
              <a:buAutoNum type="arabicPeriod"/>
            </a:pPr>
            <a:r>
              <a:rPr lang="nl-NL" dirty="0"/>
              <a:t>Wat is het verschil tussen een hersenbloeding en herseninfarct?</a:t>
            </a:r>
          </a:p>
          <a:p>
            <a:pPr marL="228600" indent="-228600">
              <a:buAutoNum type="arabicPeriod"/>
            </a:pPr>
            <a:r>
              <a:rPr lang="nl-NL" dirty="0"/>
              <a:t>Wat zijn uitscheidingsorganen en wat doen deze?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23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27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2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18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31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82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31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5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61DC5-29FC-4EA3-86C9-FCEF693E117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33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82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5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65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72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54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7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62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46D646-1705-4969-B6C2-A25983AA0C9A}" type="datetimeFigureOut">
              <a:rPr lang="nl-NL" smtClean="0"/>
              <a:t>18-3-2020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B408D4-7016-461E-89C8-F2A930045DC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meYATWnAj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bUeAovPt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MiMxdqMGX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EwlLGLZh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9&amp;v=usin2nSHbyE&amp;feature=emb_titl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rs8GHGM4F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F7agXwvHbo&amp;feature=emb_tit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wereld medicatie">
            <a:extLst>
              <a:ext uri="{FF2B5EF4-FFF2-40B4-BE49-F238E27FC236}">
                <a16:creationId xmlns:a16="http://schemas.microsoft.com/office/drawing/2014/main" id="{19154119-BD15-4B96-B6A5-DFFBDB1D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1183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DAB2ED-122A-406D-9DEB-FCAB63BF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nl-NL" sz="6600">
                <a:solidFill>
                  <a:schemeClr val="tx1"/>
                </a:solidFill>
              </a:rPr>
              <a:t>Pathologie &amp; ziektebeelden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CE2984-0080-46D7-9AF2-B8AEEBFB2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tx1"/>
                </a:solidFill>
              </a:rPr>
              <a:t>Week 5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9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kauwgom bel">
            <a:extLst>
              <a:ext uri="{FF2B5EF4-FFF2-40B4-BE49-F238E27FC236}">
                <a16:creationId xmlns:a16="http://schemas.microsoft.com/office/drawing/2014/main" id="{0D78030D-31E4-4D1F-8CF6-42CE07A85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r="3238" b="136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4A9F35-6DB9-426C-A30A-695AE5DD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Aandoeningen van de luchtwegen </a:t>
            </a:r>
            <a:r>
              <a:rPr lang="nl-NL" sz="2800">
                <a:solidFill>
                  <a:srgbClr val="000000"/>
                </a:solidFill>
              </a:rPr>
              <a:t>(§3.3.6)</a:t>
            </a:r>
            <a:endParaRPr lang="nl-NL" sz="28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9E92F-5131-4A7F-ADBD-D64FB19C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53516"/>
            <a:ext cx="6066816" cy="35192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000000"/>
                </a:solidFill>
              </a:rPr>
              <a:t> Astma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000000"/>
                </a:solidFill>
              </a:rPr>
              <a:t> Bronchitis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000000"/>
                </a:solidFill>
              </a:rPr>
              <a:t> COPD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https://www.youtube.com/watch?v=lmeYATWnAjo</a:t>
            </a:r>
            <a:endParaRPr lang="nl-N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1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fbeeldingsresultaat voor suiker">
            <a:extLst>
              <a:ext uri="{FF2B5EF4-FFF2-40B4-BE49-F238E27FC236}">
                <a16:creationId xmlns:a16="http://schemas.microsoft.com/office/drawing/2014/main" id="{18C8FFA8-4084-431F-BEBC-FB92278E9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" r="-1" b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24522A-D52C-4479-9E1A-6CB4691F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Diabetes / suikerziekte </a:t>
            </a:r>
            <a:r>
              <a:rPr lang="nl-NL" sz="2800" dirty="0"/>
              <a:t>(§3.3.7)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68DCC-DB02-4DC2-AF77-2BFEB861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Meest voorkomende chronische ziekte in Nederland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Het lichaam breekt suiker niet 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Gevolgen: hyper of hypo (volgende slide)</a:t>
            </a:r>
          </a:p>
        </p:txBody>
      </p:sp>
    </p:spTree>
    <p:extLst>
      <p:ext uri="{BB962C8B-B14F-4D97-AF65-F5344CB8AC3E}">
        <p14:creationId xmlns:p14="http://schemas.microsoft.com/office/powerpoint/2010/main" val="4103506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70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72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Afbeeldingsresultaat voor diabetes">
            <a:extLst>
              <a:ext uri="{FF2B5EF4-FFF2-40B4-BE49-F238E27FC236}">
                <a16:creationId xmlns:a16="http://schemas.microsoft.com/office/drawing/2014/main" id="{E9371AEF-372F-41D9-930D-5C82CA17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667" y="643467"/>
            <a:ext cx="79586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207CC1D-E543-42D7-A254-B400F893B090}"/>
              </a:ext>
            </a:extLst>
          </p:cNvPr>
          <p:cNvSpPr txBox="1"/>
          <p:nvPr/>
        </p:nvSpPr>
        <p:spPr>
          <a:xfrm>
            <a:off x="10075333" y="1770185"/>
            <a:ext cx="110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Te veel suiker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A09B948-0634-4FF4-AA3C-FB3D8F0E1370}"/>
              </a:ext>
            </a:extLst>
          </p:cNvPr>
          <p:cNvSpPr txBox="1"/>
          <p:nvPr/>
        </p:nvSpPr>
        <p:spPr>
          <a:xfrm>
            <a:off x="597877" y="1781908"/>
            <a:ext cx="151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Te weinig suiker</a:t>
            </a:r>
          </a:p>
        </p:txBody>
      </p:sp>
    </p:spTree>
    <p:extLst>
      <p:ext uri="{BB962C8B-B14F-4D97-AF65-F5344CB8AC3E}">
        <p14:creationId xmlns:p14="http://schemas.microsoft.com/office/powerpoint/2010/main" val="157712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vaccinatie">
            <a:extLst>
              <a:ext uri="{FF2B5EF4-FFF2-40B4-BE49-F238E27FC236}">
                <a16:creationId xmlns:a16="http://schemas.microsoft.com/office/drawing/2014/main" id="{7DA81FCF-9C0F-4101-9E32-294F94702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1959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886000-9C20-404D-B88F-0BE15FCC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Hepatitis &amp; HIV </a:t>
            </a:r>
            <a:r>
              <a:rPr lang="nl-NL" sz="2800" dirty="0">
                <a:solidFill>
                  <a:srgbClr val="000000"/>
                </a:solidFill>
              </a:rPr>
              <a:t>(§3.3.8)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EFFF34-6C08-4B35-B812-748B160A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Hepatitis</a:t>
            </a:r>
            <a:r>
              <a:rPr lang="nl-NL" dirty="0">
                <a:solidFill>
                  <a:srgbClr val="000000"/>
                </a:solidFill>
              </a:rPr>
              <a:t> is een infectieziekte aan de lever. Je krijgt dit via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lichaamsvocht</a:t>
            </a:r>
            <a:r>
              <a:rPr lang="nl-NL" dirty="0">
                <a:solidFill>
                  <a:srgbClr val="000000"/>
                </a:solidFill>
              </a:rPr>
              <a:t> van een ander (bijv. seksueel contact, bijten, spugen, bloed).</a:t>
            </a:r>
          </a:p>
          <a:p>
            <a:r>
              <a:rPr lang="nl-NL" dirty="0">
                <a:solidFill>
                  <a:srgbClr val="000000"/>
                </a:solidFill>
              </a:rPr>
              <a:t>Daarom als medewerker in de zorg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vaccineren</a:t>
            </a:r>
            <a:r>
              <a:rPr lang="nl-NL" dirty="0">
                <a:solidFill>
                  <a:srgbClr val="000000"/>
                </a:solidFill>
              </a:rPr>
              <a:t>.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HIV &amp; AIDS</a:t>
            </a:r>
          </a:p>
          <a:p>
            <a:r>
              <a:rPr lang="nl-NL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https://www.youtube.com/watch?v=CLbUeAovPtY</a:t>
            </a:r>
            <a:endParaRPr lang="nl-NL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kanker">
            <a:extLst>
              <a:ext uri="{FF2B5EF4-FFF2-40B4-BE49-F238E27FC236}">
                <a16:creationId xmlns:a16="http://schemas.microsoft.com/office/drawing/2014/main" id="{4A861A77-D4B7-4333-8ED0-776FEDF91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r="9091" b="8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554A4-628D-496A-BBBC-777573DF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Kanker </a:t>
            </a:r>
            <a:r>
              <a:rPr lang="nl-NL" sz="2800" dirty="0">
                <a:solidFill>
                  <a:srgbClr val="000000"/>
                </a:solidFill>
              </a:rPr>
              <a:t>(§3.3.9)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70A19-C3A8-41C9-97DC-A20EF892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2084832"/>
            <a:ext cx="6153095" cy="4224528"/>
          </a:xfrm>
        </p:spPr>
        <p:txBody>
          <a:bodyPr>
            <a:normAutofit/>
          </a:bodyPr>
          <a:lstStyle/>
          <a:p>
            <a:pPr algn="r"/>
            <a:r>
              <a:rPr lang="nl-NL" sz="2100" i="1" dirty="0">
                <a:solidFill>
                  <a:srgbClr val="000000"/>
                </a:solidFill>
              </a:rPr>
              <a:t>“Een ziekte waarbij </a:t>
            </a:r>
            <a:r>
              <a:rPr lang="nl-NL" sz="2100" i="1" dirty="0">
                <a:solidFill>
                  <a:schemeClr val="accent4">
                    <a:lumMod val="75000"/>
                  </a:schemeClr>
                </a:solidFill>
              </a:rPr>
              <a:t>ongeremde kwaadaardige deling</a:t>
            </a:r>
            <a:r>
              <a:rPr lang="nl-NL" sz="2100" i="1" dirty="0">
                <a:solidFill>
                  <a:srgbClr val="000000"/>
                </a:solidFill>
              </a:rPr>
              <a:t> van </a:t>
            </a:r>
            <a:r>
              <a:rPr lang="nl-NL" sz="2100" i="1" dirty="0">
                <a:solidFill>
                  <a:schemeClr val="accent4">
                    <a:lumMod val="75000"/>
                  </a:schemeClr>
                </a:solidFill>
              </a:rPr>
              <a:t>lichaamscellen</a:t>
            </a:r>
            <a:r>
              <a:rPr lang="nl-NL" sz="2100" i="1" dirty="0">
                <a:solidFill>
                  <a:srgbClr val="000000"/>
                </a:solidFill>
              </a:rPr>
              <a:t> plaatsvindt. Normaal reageert het lichaam met </a:t>
            </a:r>
            <a:r>
              <a:rPr lang="nl-NL" sz="2100" i="1" dirty="0">
                <a:solidFill>
                  <a:schemeClr val="accent4">
                    <a:lumMod val="75000"/>
                  </a:schemeClr>
                </a:solidFill>
              </a:rPr>
              <a:t>‘reparatie’ </a:t>
            </a:r>
            <a:r>
              <a:rPr lang="nl-NL" sz="2100" i="1" dirty="0">
                <a:solidFill>
                  <a:srgbClr val="000000"/>
                </a:solidFill>
              </a:rPr>
              <a:t>maar bij kanker gebeurt dit niet.”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Treft 1 op de 3 mensen in Nederland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Opeenhoping van cellen wordt 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tumor</a:t>
            </a:r>
            <a:r>
              <a:rPr lang="nl-NL" sz="2000" dirty="0">
                <a:solidFill>
                  <a:srgbClr val="000000"/>
                </a:solidFill>
              </a:rPr>
              <a:t> genoemd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 Deze tumor is </a:t>
            </a: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kwaadaardig</a:t>
            </a:r>
            <a:r>
              <a:rPr lang="nl-NL" sz="2000" dirty="0">
                <a:solidFill>
                  <a:srgbClr val="000000"/>
                </a:solidFill>
              </a:rPr>
              <a:t> en kan in omliggende organen en weefsels groeien</a:t>
            </a:r>
          </a:p>
        </p:txBody>
      </p:sp>
    </p:spTree>
    <p:extLst>
      <p:ext uri="{BB962C8B-B14F-4D97-AF65-F5344CB8AC3E}">
        <p14:creationId xmlns:p14="http://schemas.microsoft.com/office/powerpoint/2010/main" val="156035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fbeeldingsresultaat voor multiple choice">
            <a:extLst>
              <a:ext uri="{FF2B5EF4-FFF2-40B4-BE49-F238E27FC236}">
                <a16:creationId xmlns:a16="http://schemas.microsoft.com/office/drawing/2014/main" id="{9FBCACF8-3193-485C-B763-CFD8CCFD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r="9091" b="48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70">
            <a:extLst>
              <a:ext uri="{FF2B5EF4-FFF2-40B4-BE49-F238E27FC236}">
                <a16:creationId xmlns:a16="http://schemas.microsoft.com/office/drawing/2014/main" id="{A00D92BF-81D0-4FF2-8513-4AA1A3E47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318F3-9AF4-467D-BD8E-E76B6903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rgbClr val="FFFFFF"/>
                </a:solidFill>
              </a:rPr>
              <a:t>Opdracht</a:t>
            </a:r>
            <a:br>
              <a:rPr lang="nl-NL" sz="4800" dirty="0">
                <a:solidFill>
                  <a:srgbClr val="FFFFFF"/>
                </a:solidFill>
              </a:rPr>
            </a:br>
            <a:r>
              <a:rPr lang="nl-NL" sz="4800" dirty="0" err="1">
                <a:solidFill>
                  <a:srgbClr val="FFFFFF"/>
                </a:solidFill>
              </a:rPr>
              <a:t>toetsvragen</a:t>
            </a:r>
            <a:r>
              <a:rPr lang="nl-NL" sz="4800" dirty="0">
                <a:solidFill>
                  <a:srgbClr val="FFFFFF"/>
                </a:solidFill>
              </a:rPr>
              <a:t> maken</a:t>
            </a:r>
          </a:p>
        </p:txBody>
      </p:sp>
      <p:cxnSp>
        <p:nvCxnSpPr>
          <p:cNvPr id="18437" name="Straight Connector 72">
            <a:extLst>
              <a:ext uri="{FF2B5EF4-FFF2-40B4-BE49-F238E27FC236}">
                <a16:creationId xmlns:a16="http://schemas.microsoft.com/office/drawing/2014/main" id="{D7921103-1BF7-497A-81AD-2552D43B8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452D3-6038-40FC-AE6E-E8D6F153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Maak in duo’s minimaal 6 mutiplechoice </a:t>
            </a:r>
            <a:r>
              <a:rPr lang="nl-NL" dirty="0" err="1">
                <a:solidFill>
                  <a:srgbClr val="FFFFFF"/>
                </a:solidFill>
              </a:rPr>
              <a:t>toetsvragen</a:t>
            </a:r>
            <a:r>
              <a:rPr lang="nl-NL" dirty="0">
                <a:solidFill>
                  <a:srgbClr val="FFFFFF"/>
                </a:solidFill>
              </a:rPr>
              <a:t> op basis van de theorie uit §3.2 en §3.3. 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Gebruik het format op de Wiki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Lever de vragen in bij </a:t>
            </a:r>
            <a:r>
              <a:rPr lang="nl-NL">
                <a:solidFill>
                  <a:srgbClr val="FFFFFF"/>
                </a:solidFill>
              </a:rPr>
              <a:t>de docent. De </a:t>
            </a:r>
            <a:r>
              <a:rPr lang="nl-NL" dirty="0">
                <a:solidFill>
                  <a:srgbClr val="FFFFFF"/>
                </a:solidFill>
              </a:rPr>
              <a:t>beste vragen komen in de toets!</a:t>
            </a:r>
          </a:p>
        </p:txBody>
      </p:sp>
    </p:spTree>
    <p:extLst>
      <p:ext uri="{BB962C8B-B14F-4D97-AF65-F5344CB8AC3E}">
        <p14:creationId xmlns:p14="http://schemas.microsoft.com/office/powerpoint/2010/main" val="28883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B2EA4-3315-4F57-A9AE-6EC8636F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EEC5A-E7CC-41DC-B474-8F2E53555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Stoornis, beperking en handicap</a:t>
            </a:r>
          </a:p>
          <a:p>
            <a:pPr marL="0" indent="0">
              <a:buNone/>
            </a:pPr>
            <a:endParaRPr lang="nl-NL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Acute ziektebeelden </a:t>
            </a:r>
          </a:p>
          <a:p>
            <a:pPr marL="354013" indent="-90488">
              <a:buFont typeface="Arial" panose="020B0604020202020204" pitchFamily="34" charset="0"/>
              <a:buChar char="•"/>
            </a:pPr>
            <a:r>
              <a:rPr lang="nl-NL" dirty="0"/>
              <a:t> Verkoudheid en griep</a:t>
            </a:r>
          </a:p>
          <a:p>
            <a:pPr marL="354013" indent="-90488">
              <a:buFont typeface="Arial" panose="020B0604020202020204" pitchFamily="34" charset="0"/>
              <a:buChar char="•"/>
            </a:pPr>
            <a:r>
              <a:rPr lang="nl-NL" dirty="0"/>
              <a:t> Allergische reactie</a:t>
            </a:r>
          </a:p>
          <a:p>
            <a:pPr marL="354013" indent="-90488">
              <a:buFont typeface="Arial" panose="020B0604020202020204" pitchFamily="34" charset="0"/>
              <a:buChar char="•"/>
            </a:pPr>
            <a:r>
              <a:rPr lang="nl-NL" dirty="0"/>
              <a:t> Seksueel overdraagbare aandoeningen</a:t>
            </a:r>
          </a:p>
          <a:p>
            <a:pPr marL="354013" indent="-90488">
              <a:buFont typeface="Arial" panose="020B0604020202020204" pitchFamily="34" charset="0"/>
              <a:buChar char="•"/>
            </a:pPr>
            <a:r>
              <a:rPr lang="nl-NL" dirty="0"/>
              <a:t> Hersenbloeding en herseninfarct</a:t>
            </a:r>
          </a:p>
          <a:p>
            <a:pPr marL="354013" indent="-90488">
              <a:buFont typeface="Arial" panose="020B0604020202020204" pitchFamily="34" charset="0"/>
              <a:buChar char="•"/>
            </a:pPr>
            <a:r>
              <a:rPr lang="nl-NL" dirty="0"/>
              <a:t> Ziekten v. uitscheidingsorganen</a:t>
            </a:r>
          </a:p>
        </p:txBody>
      </p:sp>
      <p:pic>
        <p:nvPicPr>
          <p:cNvPr id="2050" name="Picture 2" descr="Afbeeldingsresultaat voor knowledge">
            <a:extLst>
              <a:ext uri="{FF2B5EF4-FFF2-40B4-BE49-F238E27FC236}">
                <a16:creationId xmlns:a16="http://schemas.microsoft.com/office/drawing/2014/main" id="{95D36FF1-F449-4819-9A7F-EE4B759A1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16662"/>
          <a:stretch/>
        </p:blipFill>
        <p:spPr bwMode="auto">
          <a:xfrm>
            <a:off x="6438122" y="10"/>
            <a:ext cx="57538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6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ziekten">
            <a:extLst>
              <a:ext uri="{FF2B5EF4-FFF2-40B4-BE49-F238E27FC236}">
                <a16:creationId xmlns:a16="http://schemas.microsoft.com/office/drawing/2014/main" id="{6AFAC3D5-CF3B-4722-9663-B5B860489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2528C1-FE49-408E-92E7-3A893E8D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Chronische ziektebeelden </a:t>
            </a:r>
            <a:r>
              <a:rPr lang="nl-NL" sz="2800" dirty="0"/>
              <a:t>(§3.3)</a:t>
            </a:r>
            <a:endParaRPr lang="nl-NL" sz="24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6B73E4F-8088-4238-BCFD-15C21A1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EA0CD-0522-41BD-AFC8-11EF52012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92923"/>
            <a:ext cx="9720071" cy="4454769"/>
          </a:xfrm>
        </p:spPr>
        <p:txBody>
          <a:bodyPr>
            <a:normAutofit/>
          </a:bodyPr>
          <a:lstStyle/>
          <a:p>
            <a:r>
              <a:rPr lang="nl-NL" dirty="0"/>
              <a:t>Motorische aandoeningen</a:t>
            </a:r>
          </a:p>
          <a:p>
            <a:r>
              <a:rPr lang="nl-NL" dirty="0"/>
              <a:t>Zintuigelijke aandoeningen</a:t>
            </a:r>
          </a:p>
          <a:p>
            <a:r>
              <a:rPr lang="nl-NL" dirty="0"/>
              <a:t>Neurologische aandoeningen</a:t>
            </a:r>
          </a:p>
          <a:p>
            <a:r>
              <a:rPr lang="nl-NL" dirty="0"/>
              <a:t>Verstandelijke beperkingen</a:t>
            </a:r>
          </a:p>
          <a:p>
            <a:r>
              <a:rPr lang="nl-NL" dirty="0"/>
              <a:t>Hersenletsel (aangeboren en niet-aangeboren)</a:t>
            </a:r>
          </a:p>
          <a:p>
            <a:r>
              <a:rPr lang="nl-NL" dirty="0"/>
              <a:t>Aandoeningen van de luchtwegen</a:t>
            </a:r>
          </a:p>
          <a:p>
            <a:r>
              <a:rPr lang="nl-NL" dirty="0"/>
              <a:t>Diabetes</a:t>
            </a:r>
          </a:p>
          <a:p>
            <a:r>
              <a:rPr lang="nl-NL" dirty="0"/>
              <a:t>Hepatitis en HIV</a:t>
            </a:r>
          </a:p>
          <a:p>
            <a:r>
              <a:rPr lang="nl-NL" dirty="0"/>
              <a:t>Kanker</a:t>
            </a:r>
          </a:p>
        </p:txBody>
      </p:sp>
    </p:spTree>
    <p:extLst>
      <p:ext uri="{BB962C8B-B14F-4D97-AF65-F5344CB8AC3E}">
        <p14:creationId xmlns:p14="http://schemas.microsoft.com/office/powerpoint/2010/main" val="273717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beweging">
            <a:extLst>
              <a:ext uri="{FF2B5EF4-FFF2-40B4-BE49-F238E27FC236}">
                <a16:creationId xmlns:a16="http://schemas.microsoft.com/office/drawing/2014/main" id="{D711E5B5-559D-4AE0-A309-4345BCF0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579790-D140-4762-9A01-2838FB23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Motorische aandoeningen </a:t>
            </a:r>
            <a:r>
              <a:rPr lang="nl-NL" sz="2800" dirty="0"/>
              <a:t>(§3.3.1)</a:t>
            </a:r>
            <a:endParaRPr lang="nl-NL" sz="24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6B73E4F-8088-4238-BCFD-15C21A1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53E93A-6102-4DC9-B33D-6731FE0F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40724"/>
            <a:ext cx="7346148" cy="4568636"/>
          </a:xfrm>
        </p:spPr>
        <p:txBody>
          <a:bodyPr>
            <a:normAutofit/>
          </a:bodyPr>
          <a:lstStyle/>
          <a:p>
            <a:pPr algn="r"/>
            <a:r>
              <a:rPr lang="nl-NL" i="1" dirty="0"/>
              <a:t>“Een aandoening aan een deel van het bewegingsapparaat, </a:t>
            </a:r>
          </a:p>
          <a:p>
            <a:pPr algn="r"/>
            <a:r>
              <a:rPr lang="nl-NL" i="1" dirty="0"/>
              <a:t>zoals gewrichten, kraakbeen, pezen of spieren.”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Reuma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Artrose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Osteoporose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Spieratrofie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Spasme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dirty="0"/>
              <a:t> Amputatie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A9F6671-5685-4C07-8EC2-799DB4E19629}"/>
              </a:ext>
            </a:extLst>
          </p:cNvPr>
          <p:cNvSpPr txBox="1">
            <a:spLocks/>
          </p:cNvSpPr>
          <p:nvPr/>
        </p:nvSpPr>
        <p:spPr>
          <a:xfrm>
            <a:off x="4121952" y="2670038"/>
            <a:ext cx="7346148" cy="408245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pPr marL="0" indent="0">
              <a:buNone/>
            </a:pPr>
            <a:r>
              <a:rPr lang="nl-NL" dirty="0"/>
              <a:t>Chronisch gezwollen gewrichten</a:t>
            </a:r>
          </a:p>
          <a:p>
            <a:pPr marL="0" indent="0">
              <a:buNone/>
            </a:pPr>
            <a:r>
              <a:rPr lang="nl-NL" dirty="0"/>
              <a:t>Minder kraakbeen</a:t>
            </a:r>
          </a:p>
          <a:p>
            <a:pPr marL="0" indent="0">
              <a:buNone/>
            </a:pPr>
            <a:r>
              <a:rPr lang="nl-NL" dirty="0"/>
              <a:t>Botontkalking</a:t>
            </a:r>
          </a:p>
          <a:p>
            <a:pPr marL="0" indent="0">
              <a:buNone/>
            </a:pPr>
            <a:r>
              <a:rPr lang="nl-NL" dirty="0"/>
              <a:t>Afname van spiervolume</a:t>
            </a:r>
          </a:p>
          <a:p>
            <a:pPr marL="0" indent="0">
              <a:buNone/>
            </a:pPr>
            <a:r>
              <a:rPr lang="nl-NL" dirty="0"/>
              <a:t>Ongecontroleerde samentrekking van spieren</a:t>
            </a:r>
          </a:p>
          <a:p>
            <a:pPr marL="0" indent="0">
              <a:buNone/>
            </a:pPr>
            <a:r>
              <a:rPr lang="nl-NL" dirty="0"/>
              <a:t>Operatief verwijderen van ledematen</a:t>
            </a:r>
          </a:p>
          <a:p>
            <a:pPr marL="0" indent="0" algn="r">
              <a:buNone/>
            </a:pPr>
            <a:r>
              <a:rPr lang="nl-NL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https://www.youtube.com/watch?v=xMiMxdqMGX0</a:t>
            </a:r>
            <a:endParaRPr lang="nl-N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fbeeldingsresultaat voor oren ogen">
            <a:extLst>
              <a:ext uri="{FF2B5EF4-FFF2-40B4-BE49-F238E27FC236}">
                <a16:creationId xmlns:a16="http://schemas.microsoft.com/office/drawing/2014/main" id="{B2530117-AB44-4740-ACA5-B5DFA03F9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6326" b="-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B7B0B4C-AD1D-4A17-BD24-A4E52AD1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Zintuigelijke aandoeningen </a:t>
            </a:r>
            <a:r>
              <a:rPr lang="nl-NL" sz="2800" dirty="0">
                <a:solidFill>
                  <a:schemeClr val="bg1"/>
                </a:solidFill>
              </a:rPr>
              <a:t>(§3.3.2)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B73E4F-8088-4238-BCFD-15C21A1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6B1E8-2E79-4A1E-90F7-2329F3A7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Welke zintuigen ken je?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Bijv. blindheid, doofheid, niet kunnen ruiken of proeven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Aangeboren / niet-aangeboren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Gevolgen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 Communicatie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Wat als je nooit pijn voelt? </a:t>
            </a:r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https://www.youtube.com/watch?v=dCEwlLGLZhY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fbeeldingsresultaat voor neurologische aandoeningen">
            <a:extLst>
              <a:ext uri="{FF2B5EF4-FFF2-40B4-BE49-F238E27FC236}">
                <a16:creationId xmlns:a16="http://schemas.microsoft.com/office/drawing/2014/main" id="{1010D2DB-627A-4260-A18D-E0473254E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r="-1" b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11FF79-B251-4B7A-B161-C17903DD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Neurologische aandoeningen</a:t>
            </a:r>
            <a:endParaRPr lang="nl-N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E4C7C-4B92-4857-BAF0-B0F63984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0" y="643467"/>
            <a:ext cx="7021335" cy="5571066"/>
          </a:xfrm>
        </p:spPr>
        <p:txBody>
          <a:bodyPr anchor="ctr">
            <a:normAutofit/>
          </a:bodyPr>
          <a:lstStyle/>
          <a:p>
            <a:r>
              <a:rPr lang="nl-NL" dirty="0"/>
              <a:t>Aandoening van het </a:t>
            </a:r>
            <a:r>
              <a:rPr lang="nl-NL" dirty="0">
                <a:solidFill>
                  <a:schemeClr val="accent3"/>
                </a:solidFill>
              </a:rPr>
              <a:t>zenuwstelsel</a:t>
            </a:r>
            <a:r>
              <a:rPr lang="nl-NL" dirty="0"/>
              <a:t> (bijv. hersenen, ruggenmerg of overige zenuwbanen)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Spina bifida (open rug)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Multiple Sclerose (MS)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Ziekte van Parkinson </a:t>
            </a:r>
            <a:r>
              <a:rPr lang="nl-NL" sz="1400" dirty="0"/>
              <a:t> </a:t>
            </a:r>
            <a:r>
              <a:rPr lang="nl-NL" sz="1400" dirty="0">
                <a:solidFill>
                  <a:schemeClr val="accent3"/>
                </a:solidFill>
              </a:rPr>
              <a:t>(</a:t>
            </a:r>
            <a:r>
              <a:rPr lang="nl-NL" sz="14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https://www.youtube.com/watch?time_continue=19&amp;v=usin2nSHbyE&amp;feature=emb_title</a:t>
            </a:r>
            <a:r>
              <a:rPr lang="nl-NL" sz="1400" dirty="0">
                <a:solidFill>
                  <a:schemeClr val="accent3"/>
                </a:solidFill>
              </a:rPr>
              <a:t>)</a:t>
            </a:r>
            <a:endParaRPr lang="nl-NL" sz="800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Epilepsie </a:t>
            </a:r>
            <a:r>
              <a:rPr lang="nl-NL" sz="14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https://www.youtube.com/watch?v=Ars8GHGM4FA</a:t>
            </a:r>
            <a:endParaRPr lang="nl-NL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Dwarslaesie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98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verstand">
            <a:extLst>
              <a:ext uri="{FF2B5EF4-FFF2-40B4-BE49-F238E27FC236}">
                <a16:creationId xmlns:a16="http://schemas.microsoft.com/office/drawing/2014/main" id="{AC80727B-2FB1-4760-8E43-358C5E90B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80E1E3-5A05-49A7-8AF2-25A4F8D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Verstandelijke beperkingen </a:t>
            </a:r>
            <a:r>
              <a:rPr lang="nl-NL" sz="2800" dirty="0">
                <a:solidFill>
                  <a:srgbClr val="FFFFFF"/>
                </a:solidFill>
              </a:rPr>
              <a:t>(§3.3.4)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1F6092-7151-4260-936B-DFFA3C1B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E38E46-7743-40A2-B9AF-D59A0437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0724"/>
            <a:ext cx="9720071" cy="4568636"/>
          </a:xfrm>
        </p:spPr>
        <p:txBody>
          <a:bodyPr>
            <a:normAutofit/>
          </a:bodyPr>
          <a:lstStyle/>
          <a:p>
            <a:pPr algn="r"/>
            <a:r>
              <a:rPr lang="nl-NL" i="1" dirty="0">
                <a:solidFill>
                  <a:srgbClr val="FFFFFF"/>
                </a:solidFill>
              </a:rPr>
              <a:t>“Een persoon is beperkt in zijn </a:t>
            </a:r>
            <a:r>
              <a:rPr lang="nl-NL" i="1" dirty="0">
                <a:solidFill>
                  <a:schemeClr val="accent3"/>
                </a:solidFill>
              </a:rPr>
              <a:t>leren</a:t>
            </a:r>
            <a:r>
              <a:rPr lang="nl-NL" i="1" dirty="0">
                <a:solidFill>
                  <a:srgbClr val="FFFFFF"/>
                </a:solidFill>
              </a:rPr>
              <a:t>, </a:t>
            </a:r>
            <a:r>
              <a:rPr lang="nl-NL" i="1" dirty="0">
                <a:solidFill>
                  <a:schemeClr val="accent3"/>
                </a:solidFill>
              </a:rPr>
              <a:t>denken</a:t>
            </a:r>
            <a:r>
              <a:rPr lang="nl-NL" i="1" dirty="0">
                <a:solidFill>
                  <a:srgbClr val="FFFFFF"/>
                </a:solidFill>
              </a:rPr>
              <a:t> en </a:t>
            </a:r>
            <a:r>
              <a:rPr lang="nl-NL" i="1" dirty="0">
                <a:solidFill>
                  <a:schemeClr val="accent3"/>
                </a:solidFill>
              </a:rPr>
              <a:t>communiceren</a:t>
            </a:r>
            <a:r>
              <a:rPr lang="nl-NL" i="1" dirty="0">
                <a:solidFill>
                  <a:srgbClr val="FFFFFF"/>
                </a:solidFill>
              </a:rPr>
              <a:t>.”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IQ 70-85	Moeilijk leren (niet verstandelijk beperkt)</a:t>
            </a:r>
          </a:p>
          <a:p>
            <a:r>
              <a:rPr lang="nl-NL" dirty="0">
                <a:solidFill>
                  <a:srgbClr val="FFFFFF"/>
                </a:solidFill>
              </a:rPr>
              <a:t>IQ 50-70	Licht verstandelijk beperkt</a:t>
            </a:r>
          </a:p>
          <a:p>
            <a:r>
              <a:rPr lang="nl-NL" dirty="0">
                <a:solidFill>
                  <a:srgbClr val="FFFFFF"/>
                </a:solidFill>
              </a:rPr>
              <a:t>IQ 35-50	Matig verstandelijk beperkt</a:t>
            </a:r>
          </a:p>
          <a:p>
            <a:r>
              <a:rPr lang="nl-NL" dirty="0">
                <a:solidFill>
                  <a:srgbClr val="FFFFFF"/>
                </a:solidFill>
              </a:rPr>
              <a:t>IQ 20-35	Ernstige verstandelijk beperkt</a:t>
            </a:r>
          </a:p>
          <a:p>
            <a:r>
              <a:rPr lang="nl-NL" dirty="0">
                <a:solidFill>
                  <a:srgbClr val="FFFFFF"/>
                </a:solidFill>
              </a:rPr>
              <a:t>IQ &lt;20	Diep verstandelijk beperkt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Aandoeningen die gepaard gaan met een verstandelijke beperking: Syndroom van </a:t>
            </a:r>
            <a:r>
              <a:rPr lang="nl-NL" dirty="0">
                <a:solidFill>
                  <a:schemeClr val="accent3"/>
                </a:solidFill>
              </a:rPr>
              <a:t>Down</a:t>
            </a:r>
            <a:r>
              <a:rPr lang="nl-NL" dirty="0">
                <a:solidFill>
                  <a:srgbClr val="FFFFFF"/>
                </a:solidFill>
              </a:rPr>
              <a:t>, </a:t>
            </a:r>
            <a:r>
              <a:rPr lang="nl-NL" dirty="0">
                <a:solidFill>
                  <a:schemeClr val="accent3"/>
                </a:solidFill>
              </a:rPr>
              <a:t>Fragiele X</a:t>
            </a:r>
            <a:r>
              <a:rPr lang="nl-NL" dirty="0">
                <a:solidFill>
                  <a:srgbClr val="FFFFFF"/>
                </a:solidFill>
              </a:rPr>
              <a:t>-syndroom, </a:t>
            </a:r>
            <a:r>
              <a:rPr lang="nl-NL" dirty="0" err="1">
                <a:solidFill>
                  <a:schemeClr val="accent3"/>
                </a:solidFill>
              </a:rPr>
              <a:t>Prader</a:t>
            </a:r>
            <a:r>
              <a:rPr lang="nl-NL" dirty="0">
                <a:solidFill>
                  <a:schemeClr val="accent3"/>
                </a:solidFill>
              </a:rPr>
              <a:t> </a:t>
            </a:r>
            <a:r>
              <a:rPr lang="nl-NL" dirty="0" err="1">
                <a:solidFill>
                  <a:schemeClr val="accent3"/>
                </a:solidFill>
              </a:rPr>
              <a:t>Willi</a:t>
            </a:r>
            <a:r>
              <a:rPr lang="nl-NL" dirty="0">
                <a:solidFill>
                  <a:srgbClr val="FFFFFF"/>
                </a:solidFill>
              </a:rPr>
              <a:t>-syndroom, </a:t>
            </a:r>
            <a:r>
              <a:rPr lang="nl-NL" dirty="0" err="1">
                <a:solidFill>
                  <a:schemeClr val="accent3"/>
                </a:solidFill>
              </a:rPr>
              <a:t>Rett</a:t>
            </a:r>
            <a:r>
              <a:rPr lang="nl-NL" dirty="0">
                <a:solidFill>
                  <a:srgbClr val="FFFFFF"/>
                </a:solidFill>
              </a:rPr>
              <a:t>-syndroom.</a:t>
            </a:r>
          </a:p>
        </p:txBody>
      </p:sp>
    </p:spTree>
    <p:extLst>
      <p:ext uri="{BB962C8B-B14F-4D97-AF65-F5344CB8AC3E}">
        <p14:creationId xmlns:p14="http://schemas.microsoft.com/office/powerpoint/2010/main" val="42120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A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0E1E3-5A05-49A7-8AF2-25A4F8D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Opdracht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Verst. beperkingen</a:t>
            </a:r>
          </a:p>
        </p:txBody>
      </p:sp>
      <p:pic>
        <p:nvPicPr>
          <p:cNvPr id="10242" name="Picture 2" descr="Afbeeldingsresultaat voor presenteren">
            <a:extLst>
              <a:ext uri="{FF2B5EF4-FFF2-40B4-BE49-F238E27FC236}">
                <a16:creationId xmlns:a16="http://schemas.microsoft.com/office/drawing/2014/main" id="{C6F6B3BD-70B0-4439-9588-73873A92C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E38E46-7743-40A2-B9AF-D59A0437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Maak </a:t>
            </a:r>
            <a:r>
              <a:rPr lang="nl-NL" dirty="0">
                <a:solidFill>
                  <a:schemeClr val="accent3"/>
                </a:solidFill>
              </a:rPr>
              <a:t>groepen</a:t>
            </a:r>
            <a:r>
              <a:rPr lang="nl-NL" dirty="0">
                <a:solidFill>
                  <a:srgbClr val="FFFFFF"/>
                </a:solidFill>
              </a:rPr>
              <a:t> van </a:t>
            </a:r>
            <a:r>
              <a:rPr lang="nl-NL" dirty="0">
                <a:solidFill>
                  <a:schemeClr val="bg1"/>
                </a:solidFill>
              </a:rPr>
              <a:t>vier studenten. Elke student </a:t>
            </a:r>
            <a:r>
              <a:rPr lang="nl-NL" dirty="0">
                <a:solidFill>
                  <a:schemeClr val="accent3"/>
                </a:solidFill>
              </a:rPr>
              <a:t>onderzoekt</a:t>
            </a:r>
            <a:r>
              <a:rPr lang="nl-NL" dirty="0">
                <a:solidFill>
                  <a:srgbClr val="FFFFFF"/>
                </a:solidFill>
              </a:rPr>
              <a:t> een van de aandoeningen. Daarna wisselen jullie de </a:t>
            </a:r>
            <a:r>
              <a:rPr lang="nl-NL" dirty="0">
                <a:solidFill>
                  <a:schemeClr val="accent3"/>
                </a:solidFill>
              </a:rPr>
              <a:t>informatie</a:t>
            </a:r>
            <a:r>
              <a:rPr lang="nl-NL" dirty="0">
                <a:solidFill>
                  <a:srgbClr val="FFFFFF"/>
                </a:solidFill>
              </a:rPr>
              <a:t> uit door aan elkaar te </a:t>
            </a:r>
            <a:r>
              <a:rPr lang="nl-NL" dirty="0">
                <a:solidFill>
                  <a:schemeClr val="accent3"/>
                </a:solidFill>
              </a:rPr>
              <a:t>presenteren</a:t>
            </a:r>
            <a:r>
              <a:rPr lang="nl-NL" dirty="0">
                <a:solidFill>
                  <a:srgbClr val="FFFFFF"/>
                </a:solidFill>
              </a:rPr>
              <a:t> (maak bijv. een simpele poster, of zoek een filmpje en leg aan de hand daarvan uit wat de aandoening inhoudt).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3"/>
                </a:solidFill>
              </a:rPr>
              <a:t>Zorg dat iedereen de vier aandoeningen kent!</a:t>
            </a:r>
          </a:p>
        </p:txBody>
      </p:sp>
    </p:spTree>
    <p:extLst>
      <p:ext uri="{BB962C8B-B14F-4D97-AF65-F5344CB8AC3E}">
        <p14:creationId xmlns:p14="http://schemas.microsoft.com/office/powerpoint/2010/main" val="31392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hersenletsel">
            <a:extLst>
              <a:ext uri="{FF2B5EF4-FFF2-40B4-BE49-F238E27FC236}">
                <a16:creationId xmlns:a16="http://schemas.microsoft.com/office/drawing/2014/main" id="{AC414A9F-7866-4863-97A9-8D49CC26F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81" b="13349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AABC32-590F-48F0-A323-CA844DF7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82" y="878609"/>
            <a:ext cx="9720072" cy="809830"/>
          </a:xfrm>
        </p:spPr>
        <p:txBody>
          <a:bodyPr>
            <a:normAutofit/>
          </a:bodyPr>
          <a:lstStyle/>
          <a:p>
            <a:r>
              <a:rPr lang="nl-NL" sz="4800" dirty="0"/>
              <a:t>(niet-)aangeboren Hersenletsel </a:t>
            </a:r>
            <a:r>
              <a:rPr lang="nl-NL" sz="2800" dirty="0"/>
              <a:t>(§3.3.5)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6B73E4F-8088-4238-BCFD-15C21A18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F2E3C6-945B-44BB-BFA7-8CEA5444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4" y="1967602"/>
            <a:ext cx="10574212" cy="4224528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3"/>
                </a:solidFill>
              </a:rPr>
              <a:t>Infantiele encefalopathie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Aangeboren hersenfunctiestoornis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Blijvende stoornis van houding, beweging + schade aan intellect, karakter, spraak, gehoor en/of 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Oorzaken: infecties, röntgenstraling, medicatie tijdens de zwangerschap, of zuurstoftekort geboorte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Genezing is niet mogelijk</a:t>
            </a:r>
          </a:p>
          <a:p>
            <a:pPr marL="0" indent="0">
              <a:buNone/>
            </a:pPr>
            <a:endParaRPr lang="nl-NL" sz="200" dirty="0"/>
          </a:p>
          <a:p>
            <a:pPr marL="0" indent="0">
              <a:buNone/>
            </a:pPr>
            <a:r>
              <a:rPr lang="nl-NL" sz="2000" dirty="0">
                <a:solidFill>
                  <a:schemeClr val="accent3"/>
                </a:solidFill>
              </a:rPr>
              <a:t>Niet-aangeboren hersenletsel (</a:t>
            </a:r>
            <a:r>
              <a:rPr lang="nl-NL" sz="16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https://www.youtube.com/watch?v=tF7agXwvHbo&amp;feature=emb_title</a:t>
            </a:r>
            <a:r>
              <a:rPr lang="nl-NL" sz="1600" dirty="0">
                <a:solidFill>
                  <a:schemeClr val="accent3"/>
                </a:solidFill>
              </a:rPr>
              <a:t>)</a:t>
            </a:r>
            <a:endParaRPr lang="nl-NL" sz="1600" b="1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Oorzaken: hersenziekten, ongevallen, zuurstoftekort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Klachten afhankelijk van beschadigd gebied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Vaak grote veranderingen in gedrag </a:t>
            </a:r>
          </a:p>
        </p:txBody>
      </p:sp>
    </p:spTree>
    <p:extLst>
      <p:ext uri="{BB962C8B-B14F-4D97-AF65-F5344CB8AC3E}">
        <p14:creationId xmlns:p14="http://schemas.microsoft.com/office/powerpoint/2010/main" val="1599860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D4E5AFB0AD442843DE7B63A72A339" ma:contentTypeVersion="10" ma:contentTypeDescription="Een nieuw document maken." ma:contentTypeScope="" ma:versionID="1add3ef4418d20cb46fa5ad8fe429501">
  <xsd:schema xmlns:xsd="http://www.w3.org/2001/XMLSchema" xmlns:xs="http://www.w3.org/2001/XMLSchema" xmlns:p="http://schemas.microsoft.com/office/2006/metadata/properties" xmlns:ns3="507af903-65b2-4745-ba0b-8f5ed2839a78" xmlns:ns4="676ac126-91a4-489e-b65a-6c64be080df8" targetNamespace="http://schemas.microsoft.com/office/2006/metadata/properties" ma:root="true" ma:fieldsID="c2f68dc83c06db77a1bb73e40115092c" ns3:_="" ns4:_="">
    <xsd:import namespace="507af903-65b2-4745-ba0b-8f5ed2839a78"/>
    <xsd:import namespace="676ac126-91a4-489e-b65a-6c64be080d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f903-65b2-4745-ba0b-8f5ed2839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ac126-91a4-489e-b65a-6c64be080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A5EC2-086F-4107-A8D5-0A4E8E267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F4FB2-14C2-4571-85B2-A3CB71A5B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af903-65b2-4745-ba0b-8f5ed2839a78"/>
    <ds:schemaRef ds:uri="676ac126-91a4-489e-b65a-6c64be080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A380F-4C38-4CDC-B6A4-1293A89BBEBA}">
  <ds:schemaRefs>
    <ds:schemaRef ds:uri="507af903-65b2-4745-ba0b-8f5ed2839a78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76ac126-91a4-489e-b65a-6c64be080d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Breedbeeld</PresentationFormat>
  <Paragraphs>124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Integraal</vt:lpstr>
      <vt:lpstr>Pathologie &amp; ziektebeelden</vt:lpstr>
      <vt:lpstr>Vorige week</vt:lpstr>
      <vt:lpstr>Chronische ziektebeelden (§3.3)</vt:lpstr>
      <vt:lpstr>Motorische aandoeningen (§3.3.1)</vt:lpstr>
      <vt:lpstr>Zintuigelijke aandoeningen (§3.3.2)</vt:lpstr>
      <vt:lpstr>Neurologische aandoeningen</vt:lpstr>
      <vt:lpstr>Verstandelijke beperkingen (§3.3.4)</vt:lpstr>
      <vt:lpstr>Opdracht  Verst. beperkingen</vt:lpstr>
      <vt:lpstr>(niet-)aangeboren Hersenletsel (§3.3.5)</vt:lpstr>
      <vt:lpstr>Aandoeningen van de luchtwegen (§3.3.6)</vt:lpstr>
      <vt:lpstr>Diabetes / suikerziekte (§3.3.7)</vt:lpstr>
      <vt:lpstr>PowerPoint-presentatie</vt:lpstr>
      <vt:lpstr>Hepatitis &amp; HIV (§3.3.8)</vt:lpstr>
      <vt:lpstr>Kanker (§3.3.9)</vt:lpstr>
      <vt:lpstr>Opdracht toetsvragen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 &amp; ziektebeelden</dc:title>
  <dc:creator>Yvonne van der Meulen</dc:creator>
  <cp:lastModifiedBy>Yvonne van der Meulen</cp:lastModifiedBy>
  <cp:revision>1</cp:revision>
  <dcterms:created xsi:type="dcterms:W3CDTF">2020-03-18T12:04:38Z</dcterms:created>
  <dcterms:modified xsi:type="dcterms:W3CDTF">2020-03-18T12:06:44Z</dcterms:modified>
</cp:coreProperties>
</file>